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322" r:id="rId4"/>
    <p:sldId id="332" r:id="rId5"/>
    <p:sldId id="278" r:id="rId6"/>
    <p:sldId id="276" r:id="rId7"/>
    <p:sldId id="328" r:id="rId8"/>
    <p:sldId id="329" r:id="rId9"/>
    <p:sldId id="330" r:id="rId10"/>
    <p:sldId id="331" r:id="rId11"/>
    <p:sldId id="262" r:id="rId12"/>
    <p:sldId id="323" r:id="rId13"/>
    <p:sldId id="333" r:id="rId14"/>
    <p:sldId id="327" r:id="rId15"/>
    <p:sldId id="264" r:id="rId16"/>
    <p:sldId id="257" r:id="rId17"/>
  </p:sldIdLst>
  <p:sldSz cx="12192000" cy="6858000"/>
  <p:notesSz cx="6858000" cy="9144000"/>
  <p:embeddedFontLst>
    <p:embeddedFont>
      <p:font typeface="Coiny" charset="0"/>
      <p:regular r:id="rId19"/>
    </p:embeddedFont>
    <p:embeddedFont>
      <p:font typeface="HP001 4 hàng" charset="0"/>
      <p:regular r:id="rId20"/>
      <p:bold r:id="rId21"/>
    </p:embeddedFont>
    <p:embeddedFont>
      <p:font typeface="Pacifico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E9"/>
    <a:srgbClr val="FF0066"/>
    <a:srgbClr val="B1275A"/>
    <a:srgbClr val="E94B7C"/>
    <a:srgbClr val="EB547B"/>
    <a:srgbClr val="FBE5EF"/>
    <a:srgbClr val="F9F8DC"/>
    <a:srgbClr val="F3F4CA"/>
    <a:srgbClr val="FEE984"/>
    <a:srgbClr val="F4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33EA-B51F-482C-A736-344039EC123B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A7471-DCE1-4676-834E-8F850D680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1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432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17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8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hộp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hình</a:t>
            </a:r>
            <a:r>
              <a:rPr lang="en-US" altLang="zh-CN" baseline="0" dirty="0" smtClean="0"/>
              <a:t> chia </a:t>
            </a:r>
            <a:r>
              <a:rPr lang="en-US" altLang="zh-CN" baseline="0" dirty="0" err="1" smtClean="0"/>
              <a:t>sẻ</a:t>
            </a:r>
            <a:endParaRPr lang="en-US" altLang="zh-CN" dirty="0" smtClean="0"/>
          </a:p>
          <a:p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mũi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hoạt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động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tiếp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21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mũi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các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hộp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85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0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9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3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0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7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3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4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1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e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12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.emf"/><Relationship Id="rId5" Type="http://schemas.openxmlformats.org/officeDocument/2006/relationships/image" Target="../media/image25.png"/><Relationship Id="rId10" Type="http://schemas.microsoft.com/office/2007/relationships/hdphoto" Target="../media/hdphoto10.wdp"/><Relationship Id="rId4" Type="http://schemas.openxmlformats.org/officeDocument/2006/relationships/image" Target="../media/image24.emf"/><Relationship Id="rId9" Type="http://schemas.openxmlformats.org/officeDocument/2006/relationships/image" Target="../media/image28.png"/><Relationship Id="rId1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7" Type="http://schemas.openxmlformats.org/officeDocument/2006/relationships/slide" Target="slide10.xml"/><Relationship Id="rId12" Type="http://schemas.microsoft.com/office/2007/relationships/hdphoto" Target="../media/hdphoto6.wdp"/><Relationship Id="rId17" Type="http://schemas.microsoft.com/office/2007/relationships/hdphoto" Target="../media/hdphoto2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20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microsoft.com/office/2007/relationships/hdphoto" Target="../media/hdphoto7.wdp"/><Relationship Id="rId10" Type="http://schemas.openxmlformats.org/officeDocument/2006/relationships/slide" Target="slide9.xml"/><Relationship Id="rId19" Type="http://schemas.microsoft.com/office/2007/relationships/hdphoto" Target="../media/hdphoto3.wdp"/><Relationship Id="rId4" Type="http://schemas.openxmlformats.org/officeDocument/2006/relationships/slide" Target="slide7.xml"/><Relationship Id="rId9" Type="http://schemas.microsoft.com/office/2007/relationships/hdphoto" Target="../media/hdphoto5.wdp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8251" y="2957218"/>
            <a:ext cx="7305240" cy="250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BFE8E0">
                    <a:lumMod val="50000"/>
                  </a:srgbClr>
                </a:solidFill>
                <a:latin typeface="Coiny" panose="02000903060500060000" pitchFamily="2" charset="0"/>
              </a:rPr>
              <a:t>Bài</a:t>
            </a:r>
            <a:r>
              <a:rPr lang="en-US" sz="3600" dirty="0" smtClean="0">
                <a:solidFill>
                  <a:srgbClr val="BFE8E0">
                    <a:lumMod val="50000"/>
                  </a:srgbClr>
                </a:solidFill>
                <a:latin typeface="Coiny" panose="02000903060500060000" pitchFamily="2" charset="0"/>
              </a:rPr>
              <a:t> 1 – </a:t>
            </a:r>
            <a:r>
              <a:rPr lang="en-US" sz="3600" dirty="0" err="1" smtClean="0">
                <a:solidFill>
                  <a:srgbClr val="BFE8E0">
                    <a:lumMod val="50000"/>
                  </a:srgbClr>
                </a:solidFill>
                <a:latin typeface="Coiny" panose="02000903060500060000" pitchFamily="2" charset="0"/>
              </a:rPr>
              <a:t>Tiết</a:t>
            </a:r>
            <a:r>
              <a:rPr lang="en-US" sz="3600" dirty="0" smtClean="0">
                <a:solidFill>
                  <a:srgbClr val="BFE8E0">
                    <a:lumMod val="50000"/>
                  </a:srgbClr>
                </a:solidFill>
                <a:latin typeface="Coiny" panose="02000903060500060000" pitchFamily="2" charset="0"/>
              </a:rPr>
              <a:t> 4</a:t>
            </a:r>
          </a:p>
          <a:p>
            <a:pPr algn="ctr">
              <a:lnSpc>
                <a:spcPct val="112000"/>
              </a:lnSpc>
            </a:pPr>
            <a:r>
              <a:rPr lang="en-US" sz="5400" dirty="0" err="1" smtClean="0">
                <a:solidFill>
                  <a:srgbClr val="F95858"/>
                </a:solidFill>
                <a:latin typeface="Coiny" panose="02000903060500060000" pitchFamily="2" charset="0"/>
              </a:rPr>
              <a:t>Từ</a:t>
            </a:r>
            <a:r>
              <a:rPr lang="en-US" sz="5400" dirty="0" smtClean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F95858"/>
                </a:solidFill>
                <a:latin typeface="Coiny" panose="02000903060500060000" pitchFamily="2" charset="0"/>
              </a:rPr>
              <a:t>chỉ</a:t>
            </a:r>
            <a:r>
              <a:rPr lang="en-US" sz="5400" dirty="0" smtClean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F95858"/>
                </a:solidFill>
                <a:latin typeface="Coiny" panose="02000903060500060000" pitchFamily="2" charset="0"/>
              </a:rPr>
              <a:t>đặc</a:t>
            </a:r>
            <a:r>
              <a:rPr lang="en-US" sz="5400" dirty="0" smtClean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F95858"/>
                </a:solidFill>
                <a:latin typeface="Coiny" panose="02000903060500060000" pitchFamily="2" charset="0"/>
              </a:rPr>
              <a:t>điểm</a:t>
            </a:r>
            <a:endParaRPr lang="en-US" sz="5400" dirty="0" smtClean="0">
              <a:solidFill>
                <a:srgbClr val="F95858"/>
              </a:solidFill>
              <a:latin typeface="Coiny" panose="02000903060500060000" pitchFamily="2" charset="0"/>
            </a:endParaRP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5400" b="1" dirty="0" err="1" smtClean="0">
                <a:solidFill>
                  <a:srgbClr val="F95858"/>
                </a:solidFill>
                <a:latin typeface="Coiny" panose="02000903060500060000" pitchFamily="2" charset="0"/>
              </a:rPr>
              <a:t>Dấu</a:t>
            </a:r>
            <a:r>
              <a:rPr lang="en-US" sz="5400" b="1" dirty="0" smtClean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b="1" dirty="0" err="1" smtClean="0">
                <a:solidFill>
                  <a:srgbClr val="F95858"/>
                </a:solidFill>
                <a:latin typeface="Coiny" panose="02000903060500060000" pitchFamily="2" charset="0"/>
              </a:rPr>
              <a:t>chấm</a:t>
            </a:r>
            <a:r>
              <a:rPr lang="en-US" sz="5400" b="1" dirty="0" smtClean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b="1" dirty="0" err="1" smtClean="0">
                <a:solidFill>
                  <a:srgbClr val="F95858"/>
                </a:solidFill>
                <a:latin typeface="Coiny" panose="02000903060500060000" pitchFamily="2" charset="0"/>
              </a:rPr>
              <a:t>hỏi</a:t>
            </a:r>
            <a:endParaRPr lang="en-US" sz="5400" b="1" dirty="0">
              <a:solidFill>
                <a:srgbClr val="F95858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6982" y="276159"/>
            <a:ext cx="727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Chủ</a:t>
            </a:r>
            <a:r>
              <a:rPr lang="en-US" sz="4000" dirty="0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4000" dirty="0" err="1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điểm</a:t>
            </a:r>
            <a:r>
              <a:rPr lang="en-US" sz="4000" dirty="0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: </a:t>
            </a:r>
            <a:r>
              <a:rPr lang="en-US" sz="4000" dirty="0" err="1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Những</a:t>
            </a:r>
            <a:r>
              <a:rPr lang="en-US" sz="4000" dirty="0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4000" dirty="0" err="1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người</a:t>
            </a:r>
            <a:r>
              <a:rPr lang="en-US" sz="4000" dirty="0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4000" dirty="0" err="1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bạn</a:t>
            </a:r>
            <a:r>
              <a:rPr lang="en-US" sz="4000" dirty="0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4000" dirty="0" err="1" smtClean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nhỏ</a:t>
            </a:r>
            <a:endParaRPr lang="en-US" sz="4000" dirty="0">
              <a:solidFill>
                <a:srgbClr val="FFAE24">
                  <a:lumMod val="50000"/>
                </a:srgbClr>
              </a:solidFill>
              <a:latin typeface="Pacifico" panose="00000500000000000000" pitchFamily="2" charset="0"/>
            </a:endParaRPr>
          </a:p>
        </p:txBody>
      </p: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84909" y="953765"/>
            <a:ext cx="1050174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4000" b="1" i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4000" b="1" i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Cô chủ không biết quý tình bạn (Tiết 4)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08457" y="1812780"/>
            <a:ext cx="2926745" cy="836513"/>
            <a:chOff x="4610130" y="1034269"/>
            <a:chExt cx="2491198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22155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442979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chỉ màu sắc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phận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mỗi đồ vật dưới đây:</a:t>
            </a:r>
            <a:endParaRPr lang="en-US" sz="30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2749" y="2277761"/>
            <a:ext cx="671930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Màu sắc các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 dương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8737" y="2244765"/>
            <a:ext cx="2156236" cy="2269207"/>
            <a:chOff x="9312265" y="2134547"/>
            <a:chExt cx="2156236" cy="2269207"/>
          </a:xfrm>
        </p:grpSpPr>
        <p:sp>
          <p:nvSpPr>
            <p:cNvPr id="19" name="Rounded Rectangle 18"/>
            <p:cNvSpPr/>
            <p:nvPr/>
          </p:nvSpPr>
          <p:spPr>
            <a:xfrm>
              <a:off x="9312265" y="2134547"/>
              <a:ext cx="2156236" cy="22692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l="69878" t="-704" r="-82" b="704"/>
            <a:stretch/>
          </p:blipFill>
          <p:spPr>
            <a:xfrm>
              <a:off x="9493283" y="2254275"/>
              <a:ext cx="1794200" cy="1905986"/>
            </a:xfrm>
            <a:prstGeom prst="rect">
              <a:avLst/>
            </a:prstGeom>
          </p:spPr>
        </p:pic>
      </p:grpSp>
      <p:pic>
        <p:nvPicPr>
          <p:cNvPr id="24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5160" y="226939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7200" b="1" dirty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5964" y="481877"/>
            <a:ext cx="11860968" cy="1096900"/>
            <a:chOff x="225964" y="481877"/>
            <a:chExt cx="11860968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175448" y="621685"/>
              <a:ext cx="10911484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lật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đật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5964" y="481877"/>
              <a:ext cx="1443177" cy="1096900"/>
              <a:chOff x="5473627" y="829329"/>
              <a:chExt cx="1443177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473627" y="829329"/>
                <a:ext cx="1399427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501797" y="903010"/>
                <a:ext cx="1415007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4000" b="1" kern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4. a.</a:t>
                </a:r>
                <a:endParaRPr lang="en-US" sz="4000" b="1" kern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6" name="Google Shape;304;p20"/>
          <p:cNvSpPr txBox="1">
            <a:spLocks/>
          </p:cNvSpPr>
          <p:nvPr/>
        </p:nvSpPr>
        <p:spPr>
          <a:xfrm>
            <a:off x="493696" y="2126137"/>
            <a:ext cx="7041300" cy="875569"/>
          </a:xfrm>
          <a:prstGeom prst="roundRect">
            <a:avLst/>
          </a:prstGeom>
          <a:solidFill>
            <a:srgbClr val="FADAE9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Google Shape;304;p20"/>
          <p:cNvSpPr txBox="1">
            <a:spLocks/>
          </p:cNvSpPr>
          <p:nvPr/>
        </p:nvSpPr>
        <p:spPr>
          <a:xfrm>
            <a:off x="500421" y="3171025"/>
            <a:ext cx="7041300" cy="8755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" name="Google Shape;304;p20"/>
          <p:cNvSpPr txBox="1">
            <a:spLocks/>
          </p:cNvSpPr>
          <p:nvPr/>
        </p:nvSpPr>
        <p:spPr>
          <a:xfrm>
            <a:off x="500421" y="4219727"/>
            <a:ext cx="7041300" cy="87556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5414" y="1793232"/>
            <a:ext cx="3418813" cy="4285776"/>
            <a:chOff x="7855915" y="1770098"/>
            <a:chExt cx="3418813" cy="4285776"/>
          </a:xfrm>
        </p:grpSpPr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212936">
              <a:off x="7422434" y="2203579"/>
              <a:ext cx="4285776" cy="341881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397373" y="2635712"/>
              <a:ext cx="2335897" cy="2554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4000" b="1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sz="4000" b="1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40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702098" y="1703432"/>
            <a:ext cx="4556963" cy="4294814"/>
            <a:chOff x="7048494" y="1463749"/>
            <a:chExt cx="4359566" cy="3797426"/>
          </a:xfrm>
        </p:grpSpPr>
        <p:pic>
          <p:nvPicPr>
            <p:cNvPr id="61" name="图片 6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 rot="5212936">
              <a:off x="7329564" y="1182679"/>
              <a:ext cx="3797426" cy="4359566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7410923" y="2038032"/>
              <a:ext cx="336722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err="1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kern="0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 hỏi: </a:t>
              </a:r>
              <a:r>
                <a:rPr lang="en-US" sz="3600" b="1" kern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6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kern="0" dirty="0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kern="0" dirty="0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err="1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kern="0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 trả lời, </a:t>
              </a:r>
              <a:r>
                <a:rPr lang="en-US" sz="3600" b="1" kern="0" err="1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kern="0" smtClean="0">
                  <a:solidFill>
                    <a:srgbClr val="00863D"/>
                  </a:solidFill>
                  <a:latin typeface="Times New Roman" pitchFamily="18" charset="0"/>
                  <a:cs typeface="Times New Roman" pitchFamily="18" charset="0"/>
                </a:rPr>
                <a:t> rõ.</a:t>
              </a:r>
              <a:endParaRPr lang="en-US" sz="36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5602514" y="3309256"/>
            <a:ext cx="856343" cy="6268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5964" y="481877"/>
            <a:ext cx="11860968" cy="1096900"/>
            <a:chOff x="225964" y="481877"/>
            <a:chExt cx="11860968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175448" y="621685"/>
              <a:ext cx="10911484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lật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đật</a:t>
              </a:r>
              <a:r>
                <a:rPr lang="en-US" sz="4000" b="1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5964" y="481877"/>
              <a:ext cx="1443177" cy="1096900"/>
              <a:chOff x="5473627" y="829329"/>
              <a:chExt cx="1443177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473627" y="829329"/>
                <a:ext cx="1399427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501797" y="903010"/>
                <a:ext cx="1415007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4000" b="1" kern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4. a.</a:t>
                </a:r>
                <a:endParaRPr lang="en-US" sz="4000" b="1" kern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6" name="Google Shape;304;p20"/>
          <p:cNvSpPr txBox="1">
            <a:spLocks/>
          </p:cNvSpPr>
          <p:nvPr/>
        </p:nvSpPr>
        <p:spPr>
          <a:xfrm>
            <a:off x="493696" y="2126137"/>
            <a:ext cx="7041300" cy="875569"/>
          </a:xfrm>
          <a:prstGeom prst="roundRect">
            <a:avLst/>
          </a:prstGeom>
          <a:solidFill>
            <a:srgbClr val="FADAE9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Google Shape;304;p20"/>
          <p:cNvSpPr txBox="1">
            <a:spLocks/>
          </p:cNvSpPr>
          <p:nvPr/>
        </p:nvSpPr>
        <p:spPr>
          <a:xfrm>
            <a:off x="500421" y="3171025"/>
            <a:ext cx="7041300" cy="8755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" name="Google Shape;304;p20"/>
          <p:cNvSpPr txBox="1">
            <a:spLocks/>
          </p:cNvSpPr>
          <p:nvPr/>
        </p:nvSpPr>
        <p:spPr>
          <a:xfrm>
            <a:off x="500421" y="4219727"/>
            <a:ext cx="7041300" cy="87556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đật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5602514" y="3309256"/>
            <a:ext cx="856343" cy="6268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41721" y="1727201"/>
            <a:ext cx="4183994" cy="3538250"/>
            <a:chOff x="3767767" y="2802467"/>
            <a:chExt cx="5007840" cy="3201834"/>
          </a:xfrm>
        </p:grpSpPr>
        <p:grpSp>
          <p:nvGrpSpPr>
            <p:cNvPr id="21" name="组合 13"/>
            <p:cNvGrpSpPr/>
            <p:nvPr/>
          </p:nvGrpSpPr>
          <p:grpSpPr>
            <a:xfrm>
              <a:off x="3767767" y="2802467"/>
              <a:ext cx="5007840" cy="3176371"/>
              <a:chOff x="2431076" y="1669107"/>
              <a:chExt cx="4527549" cy="4183534"/>
            </a:xfrm>
          </p:grpSpPr>
          <p:pic>
            <p:nvPicPr>
              <p:cNvPr id="23" name="图片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2810" y="1669107"/>
                <a:ext cx="4484083" cy="4103110"/>
              </a:xfrm>
              <a:prstGeom prst="rect">
                <a:avLst/>
              </a:prstGeom>
            </p:spPr>
          </p:pic>
          <p:sp>
            <p:nvSpPr>
              <p:cNvPr id="24" name="Freeform 5"/>
              <p:cNvSpPr/>
              <p:nvPr/>
            </p:nvSpPr>
            <p:spPr bwMode="auto">
              <a:xfrm>
                <a:off x="2431076" y="1701328"/>
                <a:ext cx="4527549" cy="4151313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341721" y="3247020"/>
              <a:ext cx="3859933" cy="2757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44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4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sz="4400" b="1" kern="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44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kern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4400" b="1" kern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hỏi</a:t>
              </a:r>
              <a:endPara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60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67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55" name="Google Shape;304;p20"/>
          <p:cNvSpPr txBox="1">
            <a:spLocks/>
          </p:cNvSpPr>
          <p:nvPr/>
        </p:nvSpPr>
        <p:spPr>
          <a:xfrm>
            <a:off x="584481" y="606234"/>
            <a:ext cx="9321519" cy="875569"/>
          </a:xfrm>
          <a:prstGeom prst="roundRect">
            <a:avLst/>
          </a:prstGeom>
          <a:solidFill>
            <a:srgbClr val="FEEDE8"/>
          </a:solidFill>
          <a:ln w="28575">
            <a:solidFill>
              <a:srgbClr val="FB9170"/>
            </a:solidFill>
            <a:prstDash val="sysDash"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4000" b="1" kern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4000" b="1" kern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0501" y="436156"/>
            <a:ext cx="1578894" cy="1164043"/>
            <a:chOff x="5227093" y="783608"/>
            <a:chExt cx="2101755" cy="1164043"/>
          </a:xfrm>
        </p:grpSpPr>
        <p:sp>
          <p:nvSpPr>
            <p:cNvPr id="36" name="Freeform 5"/>
            <p:cNvSpPr/>
            <p:nvPr/>
          </p:nvSpPr>
          <p:spPr bwMode="auto">
            <a:xfrm>
              <a:off x="5227093" y="783608"/>
              <a:ext cx="2101755" cy="116404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B91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5385685" y="903010"/>
              <a:ext cx="1663069" cy="875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US" sz="3600" b="1" ker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kern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3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003941" y="727211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7273" y="1996921"/>
            <a:ext cx="7062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4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7273" y="3259476"/>
            <a:ext cx="7062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Chong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4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7273" y="4558992"/>
            <a:ext cx="853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61223" y="2109837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38976" y="3351507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746383" y="4646804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组合 264"/>
          <p:cNvGrpSpPr/>
          <p:nvPr/>
        </p:nvGrpSpPr>
        <p:grpSpPr>
          <a:xfrm>
            <a:off x="2383195" y="2179922"/>
            <a:ext cx="331788" cy="442913"/>
            <a:chOff x="3836988" y="2476501"/>
            <a:chExt cx="331788" cy="442913"/>
          </a:xfrm>
          <a:solidFill>
            <a:srgbClr val="F7957C"/>
          </a:solidFill>
        </p:grpSpPr>
        <p:sp>
          <p:nvSpPr>
            <p:cNvPr id="26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27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28" name="组合 264"/>
          <p:cNvGrpSpPr/>
          <p:nvPr/>
        </p:nvGrpSpPr>
        <p:grpSpPr>
          <a:xfrm>
            <a:off x="2383195" y="3377476"/>
            <a:ext cx="331788" cy="442913"/>
            <a:chOff x="3836988" y="2476501"/>
            <a:chExt cx="331788" cy="442913"/>
          </a:xfrm>
          <a:solidFill>
            <a:srgbClr val="F7957C"/>
          </a:solidFill>
        </p:grpSpPr>
        <p:sp>
          <p:nvSpPr>
            <p:cNvPr id="29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0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1" name="组合 264"/>
          <p:cNvGrpSpPr/>
          <p:nvPr/>
        </p:nvGrpSpPr>
        <p:grpSpPr>
          <a:xfrm>
            <a:off x="2348270" y="4713019"/>
            <a:ext cx="331788" cy="442913"/>
            <a:chOff x="3836988" y="2476501"/>
            <a:chExt cx="331788" cy="442913"/>
          </a:xfrm>
          <a:solidFill>
            <a:srgbClr val="F7957C"/>
          </a:solidFill>
        </p:grpSpPr>
        <p:sp>
          <p:nvSpPr>
            <p:cNvPr id="32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3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891871" y="201506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67998" y="327091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830709" y="4497437"/>
            <a:ext cx="335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0" b="99520" l="639" r="97764">
                        <a14:foregroundMark x1="15495" y1="25920" x2="59265" y2="23200"/>
                        <a14:foregroundMark x1="75719" y1="73600" x2="75719" y2="65760"/>
                        <a14:foregroundMark x1="30192" y1="71680" x2="29073" y2="64640"/>
                        <a14:foregroundMark x1="17732" y1="73600" x2="18211" y2="67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0" y="4040353"/>
            <a:ext cx="2368995" cy="23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" grpId="0" animBg="1"/>
      <p:bldP spid="4" grpId="0"/>
      <p:bldP spid="34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CA85A8A1-F709-466D-9E4B-BDA25D6B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38175" y="931219"/>
            <a:ext cx="8811364" cy="2515331"/>
          </a:xfrm>
          <a:prstGeom prst="roundRect">
            <a:avLst>
              <a:gd name="adj" fmla="val 126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41" y="4825452"/>
            <a:ext cx="915680" cy="134605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FEB4CC10-8F89-459C-8F77-67B83483B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945358" y="1529080"/>
            <a:ext cx="3910509" cy="2946346"/>
            <a:chOff x="8007575" y="429107"/>
            <a:chExt cx="3910509" cy="294634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50" y="429107"/>
              <a:ext cx="3609834" cy="294634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007575" y="1144998"/>
              <a:ext cx="38389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Họa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/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nhí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0162" y="1185828"/>
            <a:ext cx="8291403" cy="750556"/>
            <a:chOff x="1023533" y="1614636"/>
            <a:chExt cx="8291403" cy="750556"/>
          </a:xfrm>
        </p:grpSpPr>
        <p:sp>
          <p:nvSpPr>
            <p:cNvPr id="2" name="Rectangle 1"/>
            <p:cNvSpPr/>
            <p:nvPr/>
          </p:nvSpPr>
          <p:spPr>
            <a:xfrm>
              <a:off x="1774089" y="1634910"/>
              <a:ext cx="75408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olorful office paint painting palette school icon - Office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33" y="1614636"/>
              <a:ext cx="750556" cy="75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4" b="100000" l="3650" r="99392">
                        <a14:foregroundMark x1="28345" y1="96012" x2="49270" y2="61350"/>
                        <a14:foregroundMark x1="11800" y1="61963" x2="16667" y2="52454"/>
                        <a14:foregroundMark x1="54745" y1="23313" x2="78832" y2="60736"/>
                        <a14:foregroundMark x1="83820" y1="9816" x2="96594" y2="63497"/>
                        <a14:foregroundMark x1="27737" y1="56442" x2="51095" y2="56748"/>
                        <a14:foregroundMark x1="39538" y1="82515" x2="47810" y2="79141"/>
                        <a14:foregroundMark x1="28102" y1="96319" x2="50973" y2="969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421" y="3446550"/>
            <a:ext cx="7916125" cy="29364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34895" y="2044919"/>
            <a:ext cx="5939593" cy="1101090"/>
            <a:chOff x="555801" y="2044919"/>
            <a:chExt cx="5939593" cy="11010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78" b="94858" l="9752" r="89894">
                          <a14:foregroundMark x1="49113" y1="59043" x2="80319" y2="42376"/>
                          <a14:foregroundMark x1="44326" y1="28723" x2="47695" y2="24113"/>
                          <a14:foregroundMark x1="55319" y1="26418" x2="58511" y2="216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01" y="2044919"/>
              <a:ext cx="1101090" cy="110109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557824" y="2273279"/>
              <a:ext cx="49375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0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组合 23"/>
          <p:cNvGrpSpPr/>
          <p:nvPr/>
        </p:nvGrpSpPr>
        <p:grpSpPr>
          <a:xfrm>
            <a:off x="9034894" y="5194822"/>
            <a:ext cx="2958986" cy="1499997"/>
            <a:chOff x="7361868" y="4839252"/>
            <a:chExt cx="4426359" cy="2160737"/>
          </a:xfrm>
        </p:grpSpPr>
        <p:pic>
          <p:nvPicPr>
            <p:cNvPr id="40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41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42" name="图片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43" name="图片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194156" y="659291"/>
            <a:ext cx="272382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VBT/ 53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2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xmlns="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112000"/>
              </a:lnSpc>
            </a:pP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dirty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5502439" y="922468"/>
            <a:ext cx="4504642" cy="4460998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2833" y="2044395"/>
            <a:ext cx="6096000" cy="25742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en-US" sz="7200" b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pPr lvl="0" algn="ctr">
              <a:lnSpc>
                <a:spcPct val="112000"/>
              </a:lnSpc>
            </a:pPr>
            <a:r>
              <a:rPr lang="en-US" sz="72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“Trò chơi”</a:t>
            </a:r>
            <a:endParaRPr lang="en-US" sz="72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249382" y="512357"/>
            <a:ext cx="8312727" cy="1763267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DDEF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338715" y="1227491"/>
            <a:ext cx="7508500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lue and red air plane illustration, Airplane Napkin Paper Plate, Cartoon  airplane, blue, painted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80" l="0" r="99556">
                        <a14:foregroundMark x1="28889" y1="8525" x2="31778" y2="1967"/>
                        <a14:foregroundMark x1="32000" y1="2459" x2="35889" y2="12131"/>
                        <a14:foregroundMark x1="87889" y1="32459" x2="91556" y2="2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9479" y="594296"/>
            <a:ext cx="2808455" cy="19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5701" y="2785059"/>
            <a:ext cx="2635285" cy="1551980"/>
            <a:chOff x="422959" y="2399669"/>
            <a:chExt cx="2635285" cy="1551980"/>
          </a:xfrm>
        </p:grpSpPr>
        <p:pic>
          <p:nvPicPr>
            <p:cNvPr id="49" name="图片 4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22959" y="2399669"/>
              <a:ext cx="2635285" cy="15519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19277" y="2902181"/>
              <a:ext cx="12362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kern="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endPara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46197" y="2777255"/>
            <a:ext cx="2635285" cy="1551980"/>
            <a:chOff x="422959" y="2399669"/>
            <a:chExt cx="2635285" cy="1551980"/>
          </a:xfrm>
        </p:grpSpPr>
        <p:pic>
          <p:nvPicPr>
            <p:cNvPr id="51" name="图片 4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22959" y="2399669"/>
              <a:ext cx="2635285" cy="155198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248319" y="2902181"/>
              <a:ext cx="12618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kern="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endPara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296313" y="2739807"/>
            <a:ext cx="2738901" cy="1551980"/>
            <a:chOff x="411367" y="2265877"/>
            <a:chExt cx="2738901" cy="1551980"/>
          </a:xfrm>
        </p:grpSpPr>
        <p:pic>
          <p:nvPicPr>
            <p:cNvPr id="54" name="图片 4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1367" y="2265877"/>
              <a:ext cx="2738901" cy="1551980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727785" y="2838513"/>
              <a:ext cx="22749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kern="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600" b="1" kern="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quạt</a:t>
              </a:r>
              <a:endPara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12451" y="4844473"/>
            <a:ext cx="3179149" cy="1504366"/>
            <a:chOff x="5399585" y="2192544"/>
            <a:chExt cx="3179149" cy="1504366"/>
          </a:xfrm>
        </p:grpSpPr>
        <p:pic>
          <p:nvPicPr>
            <p:cNvPr id="56" name="图片 2"/>
            <p:cNvPicPr>
              <a:picLocks noChangeAspect="1"/>
            </p:cNvPicPr>
            <p:nvPr/>
          </p:nvPicPr>
          <p:blipFill rotWithShape="1">
            <a:blip r:embed="rId7"/>
            <a:srcRect b="24979"/>
            <a:stretch/>
          </p:blipFill>
          <p:spPr>
            <a:xfrm>
              <a:off x="5399585" y="2192544"/>
              <a:ext cx="3179149" cy="1504366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5871597" y="2668545"/>
              <a:ext cx="26532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kern="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600" b="1" kern="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18685" y="5060068"/>
            <a:ext cx="2427316" cy="1441176"/>
            <a:chOff x="5775500" y="2255733"/>
            <a:chExt cx="2427316" cy="1441176"/>
          </a:xfrm>
        </p:grpSpPr>
        <p:pic>
          <p:nvPicPr>
            <p:cNvPr id="59" name="图片 2"/>
            <p:cNvPicPr>
              <a:picLocks noChangeAspect="1"/>
            </p:cNvPicPr>
            <p:nvPr/>
          </p:nvPicPr>
          <p:blipFill rotWithShape="1">
            <a:blip r:embed="rId7"/>
            <a:srcRect b="24979"/>
            <a:stretch/>
          </p:blipFill>
          <p:spPr>
            <a:xfrm>
              <a:off x="5775500" y="2255733"/>
              <a:ext cx="2427316" cy="1441176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6654772" y="2683934"/>
              <a:ext cx="979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kern="0" dirty="0" err="1" smtClean="0">
                  <a:latin typeface="Times New Roman" pitchFamily="18" charset="0"/>
                  <a:cs typeface="Times New Roman" pitchFamily="18" charset="0"/>
                </a:rPr>
                <a:t>Đen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9685" y="5144918"/>
            <a:ext cx="2427316" cy="1441176"/>
            <a:chOff x="5775500" y="2255733"/>
            <a:chExt cx="2427316" cy="1441176"/>
          </a:xfrm>
        </p:grpSpPr>
        <p:pic>
          <p:nvPicPr>
            <p:cNvPr id="62" name="图片 2"/>
            <p:cNvPicPr>
              <a:picLocks noChangeAspect="1"/>
            </p:cNvPicPr>
            <p:nvPr/>
          </p:nvPicPr>
          <p:blipFill rotWithShape="1">
            <a:blip r:embed="rId7"/>
            <a:srcRect b="24979"/>
            <a:stretch/>
          </p:blipFill>
          <p:spPr>
            <a:xfrm>
              <a:off x="5775500" y="2255733"/>
              <a:ext cx="2427316" cy="1441176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654772" y="2683934"/>
              <a:ext cx="7489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endPara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2227811" y="4170345"/>
            <a:ext cx="7783297" cy="826534"/>
          </a:xfrm>
          <a:custGeom>
            <a:avLst/>
            <a:gdLst>
              <a:gd name="connsiteX0" fmla="*/ 0 w 8304147"/>
              <a:gd name="connsiteY0" fmla="*/ 0 h 917599"/>
              <a:gd name="connsiteX1" fmla="*/ 3325091 w 8304147"/>
              <a:gd name="connsiteY1" fmla="*/ 665019 h 917599"/>
              <a:gd name="connsiteX2" fmla="*/ 7880466 w 8304147"/>
              <a:gd name="connsiteY2" fmla="*/ 881150 h 917599"/>
              <a:gd name="connsiteX3" fmla="*/ 8113222 w 8304147"/>
              <a:gd name="connsiteY3" fmla="*/ 914400 h 917599"/>
              <a:gd name="connsiteX4" fmla="*/ 7946968 w 8304147"/>
              <a:gd name="connsiteY4" fmla="*/ 914400 h 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4147" h="917599">
                <a:moveTo>
                  <a:pt x="0" y="0"/>
                </a:moveTo>
                <a:cubicBezTo>
                  <a:pt x="1005840" y="259080"/>
                  <a:pt x="2011680" y="518161"/>
                  <a:pt x="3325091" y="665019"/>
                </a:cubicBezTo>
                <a:cubicBezTo>
                  <a:pt x="4638502" y="811877"/>
                  <a:pt x="7082444" y="839587"/>
                  <a:pt x="7880466" y="881150"/>
                </a:cubicBezTo>
                <a:cubicBezTo>
                  <a:pt x="8678488" y="922713"/>
                  <a:pt x="8102138" y="908858"/>
                  <a:pt x="8113222" y="914400"/>
                </a:cubicBezTo>
                <a:cubicBezTo>
                  <a:pt x="8124306" y="919942"/>
                  <a:pt x="8035637" y="917171"/>
                  <a:pt x="7946968" y="914400"/>
                </a:cubicBezTo>
              </a:path>
            </a:pathLst>
          </a:custGeom>
          <a:noFill/>
          <a:ln w="28575">
            <a:solidFill>
              <a:srgbClr val="E963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27811" y="4156364"/>
            <a:ext cx="3640974" cy="1064029"/>
          </a:xfrm>
          <a:custGeom>
            <a:avLst/>
            <a:gdLst>
              <a:gd name="connsiteX0" fmla="*/ 0 w 3640974"/>
              <a:gd name="connsiteY0" fmla="*/ 1064029 h 1064029"/>
              <a:gd name="connsiteX1" fmla="*/ 3640974 w 3640974"/>
              <a:gd name="connsiteY1" fmla="*/ 0 h 1064029"/>
              <a:gd name="connsiteX2" fmla="*/ 3640974 w 3640974"/>
              <a:gd name="connsiteY2" fmla="*/ 0 h 106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0974" h="1064029">
                <a:moveTo>
                  <a:pt x="0" y="1064029"/>
                </a:moveTo>
                <a:lnTo>
                  <a:pt x="3640974" y="0"/>
                </a:lnTo>
                <a:lnTo>
                  <a:pt x="3640974" y="0"/>
                </a:lnTo>
              </a:path>
            </a:pathLst>
          </a:custGeom>
          <a:noFill/>
          <a:ln w="28575">
            <a:solidFill>
              <a:srgbClr val="E963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155120" y="4126242"/>
            <a:ext cx="3640974" cy="1064029"/>
          </a:xfrm>
          <a:custGeom>
            <a:avLst/>
            <a:gdLst>
              <a:gd name="connsiteX0" fmla="*/ 0 w 3640974"/>
              <a:gd name="connsiteY0" fmla="*/ 1064029 h 1064029"/>
              <a:gd name="connsiteX1" fmla="*/ 3640974 w 3640974"/>
              <a:gd name="connsiteY1" fmla="*/ 0 h 1064029"/>
              <a:gd name="connsiteX2" fmla="*/ 3640974 w 3640974"/>
              <a:gd name="connsiteY2" fmla="*/ 0 h 106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0974" h="1064029">
                <a:moveTo>
                  <a:pt x="0" y="1064029"/>
                </a:moveTo>
                <a:lnTo>
                  <a:pt x="3640974" y="0"/>
                </a:lnTo>
                <a:lnTo>
                  <a:pt x="3640974" y="0"/>
                </a:lnTo>
              </a:path>
            </a:pathLst>
          </a:custGeom>
          <a:noFill/>
          <a:ln w="28575">
            <a:solidFill>
              <a:srgbClr val="E963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81726" y="6106890"/>
            <a:ext cx="337784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 sắc chính</a:t>
            </a:r>
            <a:endParaRPr lang="en-US" sz="4000" b="1" cap="none" spc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7" grpId="0" animBg="1"/>
      <p:bldP spid="9" grpId="0" animBg="1"/>
      <p:bldP spid="3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66119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7200" b="1" dirty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1077686" y="371280"/>
            <a:ext cx="9993085" cy="1763267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2212348" y="512357"/>
            <a:ext cx="8237281" cy="140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6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kern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56503" y="2134547"/>
            <a:ext cx="10611998" cy="3065257"/>
            <a:chOff x="80972" y="2388593"/>
            <a:chExt cx="11994769" cy="3729844"/>
          </a:xfrm>
        </p:grpSpPr>
        <p:grpSp>
          <p:nvGrpSpPr>
            <p:cNvPr id="34" name="Group 33"/>
            <p:cNvGrpSpPr/>
            <p:nvPr/>
          </p:nvGrpSpPr>
          <p:grpSpPr>
            <a:xfrm>
              <a:off x="80972" y="2432850"/>
              <a:ext cx="2591399" cy="2759529"/>
              <a:chOff x="148387" y="1814275"/>
              <a:chExt cx="2591399" cy="275952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42051" y="1814275"/>
                <a:ext cx="2435835" cy="275952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B9170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8387" y="2025487"/>
                <a:ext cx="2591399" cy="2337103"/>
              </a:xfrm>
              <a:prstGeom prst="rect">
                <a:avLst/>
              </a:prstGeom>
            </p:spPr>
          </p:pic>
        </p:grpSp>
        <p:sp>
          <p:nvSpPr>
            <p:cNvPr id="28" name="Rounded Rectangle 27"/>
            <p:cNvSpPr/>
            <p:nvPr/>
          </p:nvSpPr>
          <p:spPr>
            <a:xfrm>
              <a:off x="3394580" y="2414920"/>
              <a:ext cx="2437200" cy="2761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553989" y="2432850"/>
              <a:ext cx="2437200" cy="2761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638542" y="2388593"/>
              <a:ext cx="2437199" cy="2761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r="60230"/>
            <a:stretch/>
          </p:blipFill>
          <p:spPr>
            <a:xfrm>
              <a:off x="3247107" y="2432850"/>
              <a:ext cx="2670246" cy="23192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l="39479" t="1408" r="30317" b="-1408"/>
            <a:stretch/>
          </p:blipFill>
          <p:spPr>
            <a:xfrm>
              <a:off x="6963200" y="2633905"/>
              <a:ext cx="2027989" cy="23192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l="69878" t="-704" r="-82" b="704"/>
            <a:stretch/>
          </p:blipFill>
          <p:spPr>
            <a:xfrm>
              <a:off x="9843147" y="2534280"/>
              <a:ext cx="2027989" cy="2319228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097975" y="5242831"/>
              <a:ext cx="610364" cy="861365"/>
              <a:chOff x="1097975" y="5242831"/>
              <a:chExt cx="610364" cy="861365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1097975" y="5338929"/>
                <a:ext cx="610364" cy="700884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54495" y="5242831"/>
                <a:ext cx="502252" cy="86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318602" y="5248262"/>
              <a:ext cx="610364" cy="861365"/>
              <a:chOff x="1097975" y="5242831"/>
              <a:chExt cx="610364" cy="861365"/>
            </a:xfrm>
          </p:grpSpPr>
          <p:sp>
            <p:nvSpPr>
              <p:cNvPr id="41" name="Freeform 5"/>
              <p:cNvSpPr/>
              <p:nvPr/>
            </p:nvSpPr>
            <p:spPr bwMode="auto">
              <a:xfrm>
                <a:off x="1097975" y="5338929"/>
                <a:ext cx="610364" cy="657079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54495" y="5242831"/>
                <a:ext cx="502252" cy="86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539229" y="5257072"/>
              <a:ext cx="651055" cy="861365"/>
              <a:chOff x="1097975" y="5242831"/>
              <a:chExt cx="651055" cy="861365"/>
            </a:xfrm>
          </p:grpSpPr>
          <p:sp>
            <p:nvSpPr>
              <p:cNvPr id="44" name="Freeform 5"/>
              <p:cNvSpPr/>
              <p:nvPr/>
            </p:nvSpPr>
            <p:spPr bwMode="auto">
              <a:xfrm>
                <a:off x="1097975" y="5338929"/>
                <a:ext cx="651055" cy="700884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154495" y="5242831"/>
                <a:ext cx="498628" cy="86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0412232" y="5230768"/>
              <a:ext cx="610364" cy="861365"/>
              <a:chOff x="1097975" y="5242831"/>
              <a:chExt cx="610364" cy="861365"/>
            </a:xfrm>
          </p:grpSpPr>
          <p:sp>
            <p:nvSpPr>
              <p:cNvPr id="47" name="Freeform 5"/>
              <p:cNvSpPr/>
              <p:nvPr/>
            </p:nvSpPr>
            <p:spPr bwMode="auto">
              <a:xfrm>
                <a:off x="1097975" y="5338929"/>
                <a:ext cx="610364" cy="700884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54495" y="5242831"/>
                <a:ext cx="498628" cy="86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12" y="4549276"/>
            <a:ext cx="2748006" cy="15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799" y="177800"/>
            <a:ext cx="11836400" cy="419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51B3CDC-8953-4068-B9A3-7AFBF99A5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357082"/>
            <a:ext cx="12190132" cy="22648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2567BA2-6EC6-4953-BE2E-C10D44A33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77" l="5625" r="98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83" y="1817197"/>
            <a:ext cx="2930591" cy="270621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96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4337" y="1435044"/>
            <a:ext cx="3277663" cy="3539876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4100" y1="66574" x2="50700" y2="66296"/>
                        <a14:foregroundMark x1="57800" y1="67037" x2="65600" y2="662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1011" y="1212583"/>
            <a:ext cx="3507352" cy="3787941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389" b="66574" l="26200" r="71900"/>
                    </a14:imgEffect>
                  </a14:imgLayer>
                </a14:imgProps>
              </a:ext>
            </a:extLst>
          </a:blip>
          <a:srcRect l="26000" t="26148" r="27440" b="33555"/>
          <a:stretch/>
        </p:blipFill>
        <p:spPr>
          <a:xfrm>
            <a:off x="3398902" y="2210436"/>
            <a:ext cx="2403646" cy="2246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48" y="2692084"/>
            <a:ext cx="2292659" cy="19206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7427" y1="67500" x2="31434" y2="72500"/>
                        <a14:foregroundMark x1="13990" y1="84500" x2="22625" y2="89000"/>
                        <a14:foregroundMark x1="16062" y1="65500" x2="28152" y2="60500"/>
                        <a14:foregroundMark x1="3972" y1="11000" x2="5527" y2="12000"/>
                        <a14:foregroundMark x1="6045" y1="14500" x2="9845" y2="40000"/>
                        <a14:foregroundMark x1="10190" y1="41000" x2="11744" y2="57000"/>
                        <a14:foregroundMark x1="78756" y1="47500" x2="85320" y2="17500"/>
                        <a14:foregroundMark x1="84974" y1="51500" x2="92228" y2="27000"/>
                      </a14:backgroundRemoval>
                    </a14:imgEffect>
                  </a14:imgLayer>
                </a14:imgProps>
              </a:ext>
            </a:extLst>
          </a:blip>
          <a:srcRect r="60230"/>
          <a:stretch/>
        </p:blipFill>
        <p:spPr>
          <a:xfrm>
            <a:off x="3131024" y="2324123"/>
            <a:ext cx="2671524" cy="21553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7427" y1="67500" x2="31434" y2="72500"/>
                        <a14:foregroundMark x1="13990" y1="84500" x2="22625" y2="89000"/>
                        <a14:foregroundMark x1="16062" y1="65500" x2="28152" y2="60500"/>
                        <a14:foregroundMark x1="3972" y1="11000" x2="5527" y2="12000"/>
                        <a14:foregroundMark x1="6045" y1="14500" x2="9845" y2="40000"/>
                        <a14:foregroundMark x1="10190" y1="41000" x2="11744" y2="57000"/>
                        <a14:foregroundMark x1="78756" y1="47500" x2="85320" y2="17500"/>
                        <a14:foregroundMark x1="84974" y1="51500" x2="92228" y2="27000"/>
                      </a14:backgroundRemoval>
                    </a14:imgEffect>
                  </a14:imgLayer>
                </a14:imgProps>
              </a:ext>
            </a:extLst>
          </a:blip>
          <a:srcRect l="39479" t="1408" r="30317" b="-1408"/>
          <a:stretch/>
        </p:blipFill>
        <p:spPr>
          <a:xfrm>
            <a:off x="6687587" y="2617428"/>
            <a:ext cx="1794200" cy="19059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7427" y1="67500" x2="31434" y2="72500"/>
                        <a14:foregroundMark x1="13990" y1="84500" x2="22625" y2="89000"/>
                        <a14:foregroundMark x1="16062" y1="65500" x2="28152" y2="60500"/>
                        <a14:foregroundMark x1="3972" y1="11000" x2="5527" y2="12000"/>
                        <a14:foregroundMark x1="6045" y1="14500" x2="9845" y2="40000"/>
                        <a14:foregroundMark x1="10190" y1="41000" x2="11744" y2="57000"/>
                        <a14:foregroundMark x1="78756" y1="47500" x2="85320" y2="17500"/>
                        <a14:foregroundMark x1="84974" y1="51500" x2="92228" y2="27000"/>
                      </a14:backgroundRemoval>
                    </a14:imgEffect>
                  </a14:imgLayer>
                </a14:imgProps>
              </a:ext>
            </a:extLst>
          </a:blip>
          <a:srcRect l="69878" t="-704" r="-82" b="704"/>
          <a:stretch/>
        </p:blipFill>
        <p:spPr>
          <a:xfrm>
            <a:off x="9550966" y="2551157"/>
            <a:ext cx="1794200" cy="190598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72237" y="4572705"/>
            <a:ext cx="8045657" cy="123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en-US" sz="7200" dirty="0" err="1" smtClean="0">
                <a:solidFill>
                  <a:srgbClr val="FF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7200" dirty="0" smtClean="0">
                <a:solidFill>
                  <a:srgbClr val="FF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7200" dirty="0" smtClean="0">
                <a:solidFill>
                  <a:srgbClr val="FF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7200" dirty="0" err="1" smtClean="0">
                <a:solidFill>
                  <a:srgbClr val="FF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7200" b="1" dirty="0">
              <a:solidFill>
                <a:srgbClr val="FF006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artoon gold old buttons for game or web design Vector Image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 flipH="1">
            <a:off x="11054079" y="5393601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0169 0.0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442979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chỉ màu sắc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phận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mỗi đồ vật dưới đây:</a:t>
            </a:r>
            <a:endParaRPr lang="en-US" sz="30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1218" y="1847504"/>
            <a:ext cx="4019218" cy="3516874"/>
            <a:chOff x="148387" y="1814275"/>
            <a:chExt cx="2591399" cy="2759529"/>
          </a:xfrm>
        </p:grpSpPr>
        <p:sp>
          <p:nvSpPr>
            <p:cNvPr id="25" name="Rounded Rectangle 24"/>
            <p:cNvSpPr/>
            <p:nvPr/>
          </p:nvSpPr>
          <p:spPr>
            <a:xfrm>
              <a:off x="242051" y="1814275"/>
              <a:ext cx="2435835" cy="27595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387" y="2025487"/>
              <a:ext cx="2591399" cy="233710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816494" y="2855101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91955" y="2806588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16494" y="3794434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37527" y="3794433"/>
            <a:ext cx="4163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263364" y="1847504"/>
            <a:ext cx="4548326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3" grpId="0"/>
      <p:bldP spid="5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498399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chỉ màu sắc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phận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mỗi đồ vật dưới đây:</a:t>
            </a:r>
            <a:endParaRPr lang="en-US" sz="30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6250" y="3125504"/>
            <a:ext cx="4576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cam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56251" y="4133406"/>
            <a:ext cx="3135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64729" y="2099079"/>
            <a:ext cx="4778154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2218" y="1709569"/>
            <a:ext cx="4844242" cy="3790686"/>
            <a:chOff x="3657642" y="2156183"/>
            <a:chExt cx="2362417" cy="2269207"/>
          </a:xfrm>
        </p:grpSpPr>
        <p:sp>
          <p:nvSpPr>
            <p:cNvPr id="19" name="Rounded Rectangle 18"/>
            <p:cNvSpPr/>
            <p:nvPr/>
          </p:nvSpPr>
          <p:spPr>
            <a:xfrm>
              <a:off x="3788114" y="2156183"/>
              <a:ext cx="2156237" cy="22692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r="60230"/>
            <a:stretch/>
          </p:blipFill>
          <p:spPr>
            <a:xfrm>
              <a:off x="3657642" y="2170918"/>
              <a:ext cx="2362417" cy="1905986"/>
            </a:xfrm>
            <a:prstGeom prst="rect">
              <a:avLst/>
            </a:prstGeom>
          </p:spPr>
        </p:pic>
      </p:grpSp>
      <p:pic>
        <p:nvPicPr>
          <p:cNvPr id="22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64730" y="5010435"/>
            <a:ext cx="6104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kính </a:t>
            </a:r>
            <a:r>
              <a:rPr lang="en-US" sz="4000" b="1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 dương nhạt</a:t>
            </a:r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373704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chỉ màu sắc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phận </a:t>
            </a:r>
            <a:r>
              <a:rPr lang="en-US" sz="3000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mỗi đồ vật dưới đây:</a:t>
            </a:r>
            <a:endParaRPr lang="en-US" sz="30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2735" y="3978379"/>
            <a:ext cx="1838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46569" y="2114319"/>
            <a:ext cx="4260232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9043" y="2114319"/>
            <a:ext cx="3291823" cy="3399790"/>
            <a:chOff x="511218" y="2114319"/>
            <a:chExt cx="3291823" cy="3399790"/>
          </a:xfrm>
        </p:grpSpPr>
        <p:sp>
          <p:nvSpPr>
            <p:cNvPr id="15" name="Rounded Rectangle 14"/>
            <p:cNvSpPr/>
            <p:nvPr/>
          </p:nvSpPr>
          <p:spPr>
            <a:xfrm>
              <a:off x="511218" y="2114319"/>
              <a:ext cx="3291823" cy="3399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l="39479" t="1408" r="30317" b="-1408"/>
            <a:stretch/>
          </p:blipFill>
          <p:spPr>
            <a:xfrm>
              <a:off x="619949" y="2134848"/>
              <a:ext cx="3074360" cy="3265905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4544684" y="3992194"/>
            <a:ext cx="3464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2190" y="3196840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8429" y="3185641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 animBg="1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5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473</Words>
  <Application>Microsoft Office PowerPoint</Application>
  <PresentationFormat>Custom</PresentationFormat>
  <Paragraphs>100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方正卡通简体</vt:lpstr>
      <vt:lpstr>Coiny</vt:lpstr>
      <vt:lpstr>HP001 4 hàng</vt:lpstr>
      <vt:lpstr>Pacifico</vt:lpstr>
      <vt:lpstr>等线</vt:lpstr>
      <vt:lpstr>Odibee Sans</vt:lpstr>
      <vt:lpstr>等线 Light</vt:lpstr>
      <vt:lpstr>Times New Roman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25视频</dc:title>
  <dc:creator>Administrator</dc:creator>
  <cp:lastModifiedBy>ASUS</cp:lastModifiedBy>
  <cp:revision>56</cp:revision>
  <dcterms:created xsi:type="dcterms:W3CDTF">2017-07-27T09:27:08Z</dcterms:created>
  <dcterms:modified xsi:type="dcterms:W3CDTF">2021-11-18T10:44:19Z</dcterms:modified>
</cp:coreProperties>
</file>